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7EB7-523B-4033-817D-524FBA34771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107B8-025B-46DE-952A-40F3AB859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Группа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2844" y="142852"/>
                <a:ext cx="8858312" cy="6500858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b="-900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Рамка 13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019"/>
                </a:avLst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Рисунок 8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285" y="4286256"/>
              <a:ext cx="2825892" cy="2313727"/>
            </a:xfrm>
            <a:prstGeom prst="rect">
              <a:avLst/>
            </a:prstGeom>
          </p:spPr>
        </p:pic>
        <p:pic>
          <p:nvPicPr>
            <p:cNvPr id="10" name="Рисунок 9" descr="Рисунок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8973" y="5290353"/>
              <a:ext cx="4211919" cy="1210481"/>
            </a:xfrm>
            <a:prstGeom prst="rect">
              <a:avLst/>
            </a:prstGeom>
          </p:spPr>
        </p:pic>
        <p:pic>
          <p:nvPicPr>
            <p:cNvPr id="11" name="Рисунок 10" descr="Рисунок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282" y="214290"/>
              <a:ext cx="4828934" cy="1357322"/>
            </a:xfrm>
            <a:prstGeom prst="rect">
              <a:avLst/>
            </a:prstGeom>
          </p:spPr>
        </p:pic>
        <p:pic>
          <p:nvPicPr>
            <p:cNvPr id="12" name="Рисунок 11" descr="4a86cdb8f0d214545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2330" y="4714884"/>
              <a:ext cx="1857388" cy="1594013"/>
            </a:xfrm>
            <a:prstGeom prst="rect">
              <a:avLst/>
            </a:prstGeom>
          </p:spPr>
        </p:pic>
      </p:grpSp>
      <p:pic>
        <p:nvPicPr>
          <p:cNvPr id="15" name="Рисунок 14" descr="0_e77a9_6a135fee_L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428992" y="3500438"/>
            <a:ext cx="1524003" cy="1133858"/>
          </a:xfrm>
          <a:prstGeom prst="rect">
            <a:avLst/>
          </a:prstGeom>
        </p:spPr>
      </p:pic>
      <p:pic>
        <p:nvPicPr>
          <p:cNvPr id="16" name="Рисунок 15" descr="0_103223_a53e7faf_L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858016" y="3786190"/>
            <a:ext cx="714380" cy="8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2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6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5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8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1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5C56B-B5A6-4099-8DD8-9AD7436E0A36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6CA1-44E1-4E8F-AF04-59611F1CB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6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lbum-139260796_242069683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vk.com/album-139260796_244746193" TargetMode="External"/><Relationship Id="rId12" Type="http://schemas.openxmlformats.org/officeDocument/2006/relationships/hyperlink" Target="https://vk.com/album-139260796_24178496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lbum-139260796_244745436" TargetMode="External"/><Relationship Id="rId11" Type="http://schemas.openxmlformats.org/officeDocument/2006/relationships/hyperlink" Target="https://vk.com/album-139260796_241784537" TargetMode="External"/><Relationship Id="rId5" Type="http://schemas.openxmlformats.org/officeDocument/2006/relationships/hyperlink" Target="http://www.olesya-emelyanova.ru/index-stihi-pdd_pravila_dorozhnogo_dvizheniya.html" TargetMode="External"/><Relationship Id="rId10" Type="http://schemas.openxmlformats.org/officeDocument/2006/relationships/hyperlink" Target="https://vk.com/album-139260796_241784692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vk.com/album-139260796_2447458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4763"/>
            <a:ext cx="97536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74488"/>
            <a:ext cx="492107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1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9144000" cy="6874542"/>
            <a:chOff x="0" y="0"/>
            <a:chExt cx="9144000" cy="68745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214282" y="214290"/>
                <a:ext cx="8712000" cy="6444000"/>
                <a:chOff x="214282" y="214290"/>
                <a:chExt cx="8712000" cy="6444000"/>
              </a:xfrm>
            </p:grpSpPr>
            <p:sp>
              <p:nvSpPr>
                <p:cNvPr id="3" name="Прямоугольник 2"/>
                <p:cNvSpPr/>
                <p:nvPr/>
              </p:nvSpPr>
              <p:spPr>
                <a:xfrm>
                  <a:off x="214282" y="214290"/>
                  <a:ext cx="8712000" cy="6444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" name="Рисунок 5" descr="safпреход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00232" y="2928934"/>
                  <a:ext cx="6226080" cy="3726503"/>
                </a:xfrm>
                <a:prstGeom prst="rect">
                  <a:avLst/>
                </a:prstGeom>
              </p:spPr>
            </p:pic>
            <p:grpSp>
              <p:nvGrpSpPr>
                <p:cNvPr id="7" name="Группа 9"/>
                <p:cNvGrpSpPr/>
                <p:nvPr/>
              </p:nvGrpSpPr>
              <p:grpSpPr>
                <a:xfrm>
                  <a:off x="7643834" y="3357562"/>
                  <a:ext cx="1071570" cy="2143133"/>
                  <a:chOff x="7643834" y="3357562"/>
                  <a:chExt cx="1071570" cy="2143133"/>
                </a:xfrm>
              </p:grpSpPr>
              <p:sp>
                <p:nvSpPr>
                  <p:cNvPr id="9" name="Овал 8"/>
                  <p:cNvSpPr/>
                  <p:nvPr/>
                </p:nvSpPr>
                <p:spPr>
                  <a:xfrm>
                    <a:off x="7715272" y="5214943"/>
                    <a:ext cx="914400" cy="271458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isometricOffAxis1Top"/>
                      <a:lightRig rig="threePt" dir="t"/>
                    </a:scene3d>
                  </a:bodyPr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0" name="Рисунок 6" descr="39216_html_60a0a3a1.jpg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2500" t="2083" r="14062"/>
                  <a:stretch>
                    <a:fillRect/>
                  </a:stretch>
                </p:blipFill>
                <p:spPr>
                  <a:xfrm>
                    <a:off x="7643834" y="3357562"/>
                    <a:ext cx="1071570" cy="214313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Рисунок 7" descr="Рисунок1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85720" y="4357694"/>
                  <a:ext cx="2176289" cy="1781858"/>
                </a:xfrm>
                <a:prstGeom prst="rect">
                  <a:avLst/>
                </a:prstGeom>
              </p:spPr>
            </p:pic>
          </p:grpSp>
          <p:sp>
            <p:nvSpPr>
              <p:cNvPr id="11" name="Рамка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019"/>
                </a:avLst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Рисунок 11" descr="Рисунок1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0298" y="285728"/>
                <a:ext cx="5315273" cy="1938368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0" y="6643710"/>
              <a:ext cx="11448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Малиновое детство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74542"/>
            <a:chOff x="0" y="0"/>
            <a:chExt cx="9144000" cy="687454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142844" y="142852"/>
                <a:ext cx="8858312" cy="6500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grpSp>
                <p:nvGrpSpPr>
                  <p:cNvPr id="3" name="Группа 1"/>
                  <p:cNvGrpSpPr/>
                  <p:nvPr/>
                </p:nvGrpSpPr>
                <p:grpSpPr>
                  <a:xfrm>
                    <a:off x="357158" y="4357694"/>
                    <a:ext cx="8429684" cy="2143140"/>
                    <a:chOff x="357158" y="4357694"/>
                    <a:chExt cx="8429684" cy="2143140"/>
                  </a:xfrm>
                </p:grpSpPr>
                <p:grpSp>
                  <p:nvGrpSpPr>
                    <p:cNvPr id="8" name="Группа 9"/>
                    <p:cNvGrpSpPr/>
                    <p:nvPr/>
                  </p:nvGrpSpPr>
                  <p:grpSpPr>
                    <a:xfrm>
                      <a:off x="7715272" y="4357694"/>
                      <a:ext cx="1071570" cy="2143133"/>
                      <a:chOff x="7715272" y="4357694"/>
                      <a:chExt cx="1071570" cy="2143133"/>
                    </a:xfrm>
                  </p:grpSpPr>
                  <p:sp>
                    <p:nvSpPr>
                      <p:cNvPr id="10" name="Овал 9"/>
                      <p:cNvSpPr/>
                      <p:nvPr/>
                    </p:nvSpPr>
                    <p:spPr>
                      <a:xfrm>
                        <a:off x="7786710" y="6215082"/>
                        <a:ext cx="914400" cy="271458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>
                        <a:scene3d>
                          <a:camera prst="isometricOffAxis1Top"/>
                          <a:lightRig rig="threePt" dir="t"/>
                        </a:scene3d>
                      </a:bodyPr>
                      <a:lstStyle/>
                      <a:p>
                        <a:pPr algn="ctr"/>
                        <a:endParaRPr lang="ru-RU"/>
                      </a:p>
                    </p:txBody>
                  </p:sp>
                  <p:pic>
                    <p:nvPicPr>
                      <p:cNvPr id="11" name="Рисунок 6" descr="39216_html_60a0a3a1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12500" t="2083" r="14062"/>
                      <a:stretch>
                        <a:fillRect/>
                      </a:stretch>
                    </p:blipFill>
                    <p:spPr>
                      <a:xfrm>
                        <a:off x="7715272" y="4357694"/>
                        <a:ext cx="1071570" cy="2143133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" name="Рисунок 7" descr="Рисунок1.pn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357158" y="4429132"/>
                      <a:ext cx="2530293" cy="207170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" name="Рамка 3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frame">
                    <a:avLst>
                      <a:gd name="adj1" fmla="val 3019"/>
                    </a:avLst>
                  </a:prstGeom>
                  <a:solidFill>
                    <a:srgbClr val="0000C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25" name="Rectangle 1"/>
                <p:cNvSpPr>
                  <a:spLocks noChangeArrowheads="1"/>
                </p:cNvSpPr>
                <p:nvPr/>
              </p:nvSpPr>
              <p:spPr bwMode="auto">
                <a:xfrm>
                  <a:off x="214282" y="357166"/>
                  <a:ext cx="8715436" cy="42165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ИНТЕРНЕТ-РЕСУРСЫ: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Стихотворение Олеси Емельяновой 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Азбука движения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5"/>
                    </a:rPr>
                    <a:t>http://www.olesya-emelyanova.ru/index-stihi-pdd_pravila_dorozhnogo_dvizheniya.html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Картинки для оформления взяты в группе ВК 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Малиновое детство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.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1. Картинки с изображением детей из фотоальбома 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Дети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6"/>
                    </a:rPr>
                    <a:t>https://vk.com/album-139260796_244745436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2. Картинки фоновые, стрелки, знаки из фотоальбомов: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ПДД. Всё для оформления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7"/>
                    </a:rPr>
                    <a:t>https://vk.com/album-139260796_244746193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Уличный интерьер. Дороги, мосты, лестницы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8"/>
                    </a:rPr>
                    <a:t>https://vk.com/album-139260796_242069683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3. Картинки с изображение светофора из фотоальбома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Светофорики разные</a:t>
                  </a:r>
                  <a:r>
                    <a: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9"/>
                    </a:rPr>
                    <a:t>https://vk.com/album-139260796_244745878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4. Картинки с изображение транспортных средств из фотоальбомов: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Транспорт. Машины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10"/>
                    </a:rPr>
                    <a:t>https://vk.com/album-139260796_241784692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Транспорт. Автобусы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11"/>
                    </a:rPr>
                    <a:t>https://vk.com/album-139260796_241784537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«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Транспорт. Спецтехника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Times New Roman" pitchFamily="18" charset="0"/>
                      <a:cs typeface="Times New Roman" pitchFamily="18" charset="0"/>
                    </a:rPr>
                    <a:t>»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- </a:t>
                  </a:r>
                  <a:r>
                    <a:rPr kumimoji="0" lang="ru-RU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hlinkClick r:id="rId12"/>
                    </a:rPr>
                    <a:t>https://vk.com/album-139260796_241784966</a:t>
                  </a:r>
                  <a:endPara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0" y="6643710"/>
              <a:ext cx="11448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Малиновое детство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08000" y="0"/>
            <a:ext cx="9252000" cy="68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-mi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133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6</cp:revision>
  <dcterms:created xsi:type="dcterms:W3CDTF">2017-05-12T12:39:21Z</dcterms:created>
  <dcterms:modified xsi:type="dcterms:W3CDTF">2020-05-14T19:05:56Z</dcterms:modified>
</cp:coreProperties>
</file>