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89AC00-1FFE-4109-8B3D-60818597D7E6}" type="datetimeFigureOut">
              <a:rPr lang="ru-RU" smtClean="0"/>
              <a:t>16.10.2024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02ED93-F569-441E-95F7-D1A024FE39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?ysclid=lgv0lppxki25209986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636" y="1124744"/>
            <a:ext cx="6768752" cy="3600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Государственного бюджетного дошкольного образовательного учреждения детский сад № 29 общеразвивающего вида с приоритетным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осуществлением деятельности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познавательно – речевому развитию детей 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Приморского района Санкт – Петербурга</a:t>
            </a:r>
          </a:p>
          <a:p>
            <a:pPr algn="ctr"/>
            <a:endParaRPr lang="ru-RU" alt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b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 ДОУ – локальный акт, нормативно-управленческий документ, регламентирующий образовательную деятельность.</a:t>
            </a:r>
          </a:p>
          <a:p>
            <a:pPr algn="ctr"/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99392"/>
            <a:ext cx="7772400" cy="1080120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Образовательная  программа</a:t>
            </a: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ru-RU" alt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8898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96944" cy="6133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Образовательная программа дошкольного образования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разработана и утверждена ГБДОУ детским садом № 29,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осуществляет  образовательную деятельность,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в соответствии с</a:t>
            </a:r>
          </a:p>
          <a:p>
            <a:pPr indent="444500" algn="just">
              <a:lnSpc>
                <a:spcPct val="150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Приказом Министерства просвещения РФ от 25 ноября 2022 г. № 1028 "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</a:rPr>
              <a:t>Об утверждении федеральной образовательной программы дошкольного образования»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444500" algn="just">
              <a:spcAft>
                <a:spcPts val="1000"/>
              </a:spcAft>
            </a:pP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Ссылка на документ: </a:t>
            </a:r>
            <a:endParaRPr lang="ru-RU" sz="1800" spc="1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>
              <a:spcAft>
                <a:spcPts val="1000"/>
              </a:spcAft>
            </a:pPr>
            <a:r>
              <a:rPr lang="ru-RU" dirty="0">
                <a:hlinkClick r:id="rId2"/>
              </a:rPr>
              <a:t>Приказ Министерства просвещения Российской Федерации от 25.11.2022 № 1028 ∙ Официальное опубликование правовых актов (pravo.gov.ru)</a:t>
            </a:r>
            <a:endParaRPr lang="ru-RU" spc="1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Приказом Министерства образования  и науки  РФ № 1155 от 17.10.2013г. "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Об утверждении федерального государственного образовательного стандарта дошкольного образования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"(с изменениями на 8 ноября 2022)</a:t>
            </a:r>
          </a:p>
        </p:txBody>
      </p:sp>
    </p:spTree>
    <p:extLst>
      <p:ext uri="{BB962C8B-B14F-4D97-AF65-F5344CB8AC3E}">
        <p14:creationId xmlns:p14="http://schemas.microsoft.com/office/powerpoint/2010/main" val="384590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8820" y="1124744"/>
            <a:ext cx="5526360" cy="38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ЦЕЛЬ И ЗАДАЧИ ОП ДО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</a:t>
            </a:r>
          </a:p>
          <a:p>
            <a:pPr indent="450215" algn="ctr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Цель Программы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-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4633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1284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Задачи Программы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: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охрана и укрепление физического и психического здоровья детей, в том числе их эмоционального благополучия; 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</a:p>
          <a:p>
            <a:pPr indent="450215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3256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268760"/>
            <a:ext cx="732656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СТРУКТУРА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бразовательной программы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ГБДОУ детский сад № 29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Целевой раздел</a:t>
            </a:r>
          </a:p>
          <a:p>
            <a:pPr marL="342900" indent="-342900" 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Содержательный раздел</a:t>
            </a:r>
          </a:p>
          <a:p>
            <a:pPr marL="342900" indent="-342900" 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Организационный раздел</a:t>
            </a:r>
          </a:p>
          <a:p>
            <a:pPr marL="342900" indent="-342900" algn="ctr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Краткая презентация ОП ДО</a:t>
            </a:r>
          </a:p>
        </p:txBody>
      </p:sp>
    </p:spTree>
    <p:extLst>
      <p:ext uri="{BB962C8B-B14F-4D97-AF65-F5344CB8AC3E}">
        <p14:creationId xmlns:p14="http://schemas.microsoft.com/office/powerpoint/2010/main" val="162878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68313"/>
            <a:ext cx="7200800" cy="5084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СОДЕРЖАНИЕ  ПРОГРАММЫ 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обеспечивает развитие личности,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мотивации и способностей детей в различных видах деятельности и охватывает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следующие направления развития и образования детей </a:t>
            </a:r>
            <a:endParaRPr lang="ru-RU" sz="24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по  образовательным  областям. 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Социально-коммуникативное развитие</a:t>
            </a:r>
            <a:endParaRPr lang="ru-RU" sz="2400" b="1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Познавательное развитие</a:t>
            </a:r>
            <a:endParaRPr lang="ru-RU" sz="2400" b="1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Речевое развитие</a:t>
            </a:r>
            <a:endParaRPr lang="ru-RU" sz="2400" b="1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Художественно-эстетическое развитие</a:t>
            </a:r>
            <a:endParaRPr lang="ru-RU" sz="2400" b="1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Физическое развитие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каждой образовательной области сформулированы задачи и содержание образовательной деятельности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 возрастам.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400" b="1" i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9413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4624"/>
            <a:ext cx="7776864" cy="7306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УСЛОВИЯ РЕАЛИЗАЦИИ ОП ДО</a:t>
            </a:r>
            <a:endParaRPr lang="ru-RU" sz="2000" b="1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• Условия реализации ОП ДО соответствуют</a:t>
            </a: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latin typeface="Times New Roman"/>
                <a:ea typeface="Times New Roman"/>
              </a:rPr>
              <a:t>«Санитарно-эпидемиологическим правилам и нормативам» Постановление Главного государственного санитарного врача Российской Федерации от 28.09.2020 г. № 28 "Об утверждении санитарных правил СП 2.4. 3648-20 </a:t>
            </a: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000" i="1" dirty="0">
                <a:latin typeface="Times New Roman"/>
                <a:ea typeface="Times New Roman"/>
              </a:rPr>
              <a:t>"Санитарно-эпидемиологические требования к организациям воспитания и обучения, отдыха и оздоровления детей и молодежи".  Постановление Главного государственного санитарного врача Российской Федерации  от 28 января 2021 года N 2 «Об утверждении санитарных правил и норм СанПиН 1.2.3685-21 "Гигиенические нормативы и требования к обеспечению безопасности и (или) безвредности для человека факторов среды обитания»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• Режим работы - пятидневный с 7.00 до19.00,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выходные – суббота, воскресенье, праздничные дни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• Реализация программы осуществляется в группах общеразвивающей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направленности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возрасте от 1года 6 месяцев  до семи-восьми лет.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4694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064896" cy="548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ВЗАИМОДЕЙСТВИЯ ПЕДАГОГИЧЕСКОГО КОЛЛЕКТИВА С СЕМЬЯМИ ВОСПИТАННКОВ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  </a:t>
            </a:r>
          </a:p>
          <a:p>
            <a:pPr indent="450215" algn="ctr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Взаимодействие с родителями  строится по четырем направлениям : 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Педагогический мониторинг 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Педагогическая поддержка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Педагогическое образование родителей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Совместная деятельность педагогов и родителей</a:t>
            </a:r>
          </a:p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160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7346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</a:p>
          <a:p>
            <a:pPr algn="ctr"/>
            <a:r>
              <a:rPr lang="ru-RU" sz="2000" b="1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развивающей предметно- пространственной среды</a:t>
            </a:r>
          </a:p>
          <a:p>
            <a:pPr algn="ctr"/>
            <a:endParaRPr lang="ru-RU" sz="2000" b="1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1A1A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максимальной реализации образовательного потенциала</a:t>
            </a:r>
          </a:p>
          <a:p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 ДОУ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возможности общения и совместной деятельности детей</a:t>
            </a:r>
          </a:p>
          <a:p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взрослых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реализации образовательных программ, учёт</a:t>
            </a:r>
          </a:p>
          <a:p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национально-культурных, климатических условий, учёт возрастных</a:t>
            </a:r>
          </a:p>
          <a:p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Содержательно-насыщенная развивающая предметно-</a:t>
            </a:r>
          </a:p>
          <a:p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пространственная среда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Трансформируемость</a:t>
            </a: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err="1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Полифункциональность</a:t>
            </a: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РППС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1A1A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</a:t>
            </a:r>
            <a:endParaRPr lang="ru-RU" sz="2000" b="0" i="0" dirty="0">
              <a:solidFill>
                <a:srgbClr val="1A1A1A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0523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</TotalTime>
  <Words>684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Times New Roman</vt:lpstr>
      <vt:lpstr>Trebuchet MS</vt:lpstr>
      <vt:lpstr>Воздушный поток</vt:lpstr>
      <vt:lpstr>Образовательная  программа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образовательная программа</dc:title>
  <dc:creator>pc2</dc:creator>
  <cp:lastModifiedBy>User</cp:lastModifiedBy>
  <cp:revision>11</cp:revision>
  <dcterms:created xsi:type="dcterms:W3CDTF">2021-06-04T12:02:50Z</dcterms:created>
  <dcterms:modified xsi:type="dcterms:W3CDTF">2024-10-16T13:30:06Z</dcterms:modified>
</cp:coreProperties>
</file>